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96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7E4E35C-6549-4D8E-A3FE-93BBACDE56C2}" type="datetimeFigureOut">
              <a:rPr lang="en-US"/>
              <a:pPr>
                <a:defRPr/>
              </a:pPr>
              <a:t>3/5/2013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37A8CE1-B1C3-423C-AC57-52EE3BD180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0C88E65-8E03-415C-B25D-9BCBA625B0FA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2E3ACF0-03B5-4F63-B65D-E2F0BDFC98A9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Populate the WIKI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34D055D-621B-454E-BE8B-7D2B84FECE65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39589-B686-47C7-9C07-2AF0B841D780}" type="datetimeFigureOut">
              <a:rPr lang="en-US"/>
              <a:pPr>
                <a:defRPr/>
              </a:pPr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23AC3-ECD6-4A71-B608-F3E1F6C89A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F55EB-3939-4143-A4AE-D2FDCB6A12E1}" type="datetimeFigureOut">
              <a:rPr lang="en-US"/>
              <a:pPr>
                <a:defRPr/>
              </a:pPr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A10CD-E749-4FFB-A348-193690DEF5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9690A-6410-4135-8CCC-B590AA4CD261}" type="datetimeFigureOut">
              <a:rPr lang="en-US"/>
              <a:pPr>
                <a:defRPr/>
              </a:pPr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E72DB-2DE9-4937-A4FF-CA0A8FB833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BFC26-0B84-4B7C-B75E-FFCD9C2B165E}" type="datetimeFigureOut">
              <a:rPr lang="en-US"/>
              <a:pPr>
                <a:defRPr/>
              </a:pPr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83CEA-5EFC-468A-BA67-27CD3E45F5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C1D7B-194F-47CA-9A25-6D0B7CD15511}" type="datetimeFigureOut">
              <a:rPr lang="en-US"/>
              <a:pPr>
                <a:defRPr/>
              </a:pPr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4FBD3-BFD7-4E3A-B7C6-A4330DE39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03123-D9A0-4A01-B460-FF32E6709CA6}" type="datetimeFigureOut">
              <a:rPr lang="en-US"/>
              <a:pPr>
                <a:defRPr/>
              </a:pPr>
              <a:t>3/5/2013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44695-FFBB-4356-8650-6A6AB9B89A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77995-F544-4F22-9C7B-797F7B7D4399}" type="datetimeFigureOut">
              <a:rPr lang="en-US"/>
              <a:pPr>
                <a:defRPr/>
              </a:pPr>
              <a:t>3/5/2013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FF128-C8A1-4DCF-952F-4ED5EA44FE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8F812-3F8E-4645-A765-A3E51FF951CD}" type="datetimeFigureOut">
              <a:rPr lang="en-US"/>
              <a:pPr>
                <a:defRPr/>
              </a:pPr>
              <a:t>3/5/2013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8ADAA-C209-46B5-9521-11F7A48EFE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CAADC-86E4-4B6F-BBB5-11B53C400426}" type="datetimeFigureOut">
              <a:rPr lang="en-US"/>
              <a:pPr>
                <a:defRPr/>
              </a:pPr>
              <a:t>3/5/2013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6ABD3-0F6B-449F-9FB5-7264AD94F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17CF9-31E9-4D20-B714-D54A08565FF9}" type="datetimeFigureOut">
              <a:rPr lang="en-US"/>
              <a:pPr>
                <a:defRPr/>
              </a:pPr>
              <a:t>3/5/2013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04C10-785C-43D0-ABD2-14454D9735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611C4-A59B-4757-B827-0A48973BCD19}" type="datetimeFigureOut">
              <a:rPr lang="en-US"/>
              <a:pPr>
                <a:defRPr/>
              </a:pPr>
              <a:t>3/5/2013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5ED71-5A29-4C6D-B80A-27CB2206C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0B40614-60BC-4CC5-B894-9E380390F689}" type="datetimeFigureOut">
              <a:rPr lang="en-US"/>
              <a:pPr>
                <a:defRPr/>
              </a:pPr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3214A53-73F5-4F54-A667-1C702F2145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Secondary Social Studies Networking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dirty="0" smtClean="0"/>
              <a:t>March 5, 2013 </a:t>
            </a:r>
            <a:endParaRPr lang="en-US" dirty="0"/>
          </a:p>
        </p:txBody>
      </p:sp>
      <p:pic>
        <p:nvPicPr>
          <p:cNvPr id="14339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70763" y="5105400"/>
            <a:ext cx="1773237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3" name="TextBox 7"/>
          <p:cNvSpPr txBox="1">
            <a:spLocks noChangeArrowheads="1"/>
          </p:cNvSpPr>
          <p:nvPr/>
        </p:nvSpPr>
        <p:spPr bwMode="auto">
          <a:xfrm>
            <a:off x="76200" y="5867400"/>
            <a:ext cx="3352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 i="1">
                <a:solidFill>
                  <a:srgbClr val="26306C"/>
                </a:solidFill>
                <a:latin typeface="Cambria" pitchFamily="18" charset="0"/>
              </a:rPr>
              <a:t>Colleen Lenett, Staff Development Facilitator</a:t>
            </a:r>
          </a:p>
          <a:p>
            <a:r>
              <a:rPr lang="en-US" sz="1200" b="1" i="1">
                <a:solidFill>
                  <a:srgbClr val="26306C"/>
                </a:solidFill>
                <a:latin typeface="Cambria" pitchFamily="18" charset="0"/>
              </a:rPr>
              <a:t>lenettc@cliu.org</a:t>
            </a:r>
          </a:p>
          <a:p>
            <a:endParaRPr lang="en-US" sz="1200" b="1" i="1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>
                <a:solidFill>
                  <a:srgbClr val="26306C"/>
                </a:solidFill>
                <a:latin typeface="Cambria" pitchFamily="18" charset="0"/>
              </a:rPr>
              <a:t>(610)769-4111 x1064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30800"/>
          </a:xfrm>
        </p:spPr>
        <p:txBody>
          <a:bodyPr/>
          <a:lstStyle/>
          <a:p>
            <a:r>
              <a:rPr lang="en-US" smtClean="0"/>
              <a:t>Updates</a:t>
            </a:r>
          </a:p>
          <a:p>
            <a:r>
              <a:rPr lang="en-US" smtClean="0"/>
              <a:t>Sharing our Efforts with Common Core and Literacy</a:t>
            </a:r>
          </a:p>
          <a:p>
            <a:r>
              <a:rPr lang="en-US" smtClean="0"/>
              <a:t>Professional Reading / Networking Discussion</a:t>
            </a:r>
          </a:p>
          <a:p>
            <a:r>
              <a:rPr lang="en-US" smtClean="0"/>
              <a:t>Content Area Networking Wiki</a:t>
            </a:r>
          </a:p>
          <a:p>
            <a:r>
              <a:rPr lang="en-US" smtClean="0"/>
              <a:t>Work Groups</a:t>
            </a:r>
          </a:p>
          <a:p>
            <a:r>
              <a:rPr lang="en-US" smtClean="0"/>
              <a:t>Electronic Exit Survey</a:t>
            </a:r>
          </a:p>
        </p:txBody>
      </p:sp>
      <p:pic>
        <p:nvPicPr>
          <p:cNvPr id="1536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70763" y="5105400"/>
            <a:ext cx="1773237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7" name="TextBox 7"/>
          <p:cNvSpPr txBox="1">
            <a:spLocks noChangeArrowheads="1"/>
          </p:cNvSpPr>
          <p:nvPr/>
        </p:nvSpPr>
        <p:spPr bwMode="auto">
          <a:xfrm>
            <a:off x="76200" y="5867400"/>
            <a:ext cx="3352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 i="1">
                <a:solidFill>
                  <a:srgbClr val="26306C"/>
                </a:solidFill>
                <a:latin typeface="Cambria" pitchFamily="18" charset="0"/>
              </a:rPr>
              <a:t>Colleen Lenett, Staff Development Facilitator</a:t>
            </a:r>
          </a:p>
          <a:p>
            <a:r>
              <a:rPr lang="en-US" sz="1200" b="1" i="1">
                <a:solidFill>
                  <a:srgbClr val="26306C"/>
                </a:solidFill>
                <a:latin typeface="Cambria" pitchFamily="18" charset="0"/>
              </a:rPr>
              <a:t>lenettc@cliu.org</a:t>
            </a:r>
          </a:p>
          <a:p>
            <a:endParaRPr lang="en-US" sz="1200" b="1" i="1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>
                <a:solidFill>
                  <a:srgbClr val="26306C"/>
                </a:solidFill>
                <a:latin typeface="Cambria" pitchFamily="18" charset="0"/>
              </a:rPr>
              <a:t>(610)769-4111 x1064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Updates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Teacher Effectiveness:  2013-14</a:t>
            </a:r>
          </a:p>
          <a:p>
            <a:r>
              <a:rPr lang="en-US" smtClean="0"/>
              <a:t>Grade 3-8 PSSA Aligned to PA Common Core 2014-15</a:t>
            </a:r>
          </a:p>
          <a:p>
            <a:r>
              <a:rPr lang="en-US" smtClean="0"/>
              <a:t>Dr. Dumaresq:  </a:t>
            </a:r>
            <a:r>
              <a:rPr lang="en-US" b="1" smtClean="0"/>
              <a:t>Districts must continue their work aligning curriculum to PA Common Core</a:t>
            </a:r>
          </a:p>
          <a:p>
            <a:endParaRPr lang="en-US" smtClean="0"/>
          </a:p>
        </p:txBody>
      </p:sp>
      <p:pic>
        <p:nvPicPr>
          <p:cNvPr id="17411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70763" y="5105400"/>
            <a:ext cx="1773237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5" name="TextBox 7"/>
          <p:cNvSpPr txBox="1">
            <a:spLocks noChangeArrowheads="1"/>
          </p:cNvSpPr>
          <p:nvPr/>
        </p:nvSpPr>
        <p:spPr bwMode="auto">
          <a:xfrm>
            <a:off x="76200" y="5867400"/>
            <a:ext cx="3352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 i="1">
                <a:solidFill>
                  <a:srgbClr val="26306C"/>
                </a:solidFill>
                <a:latin typeface="Cambria" pitchFamily="18" charset="0"/>
              </a:rPr>
              <a:t>Colleen Lenett, Staff Development Facilitator</a:t>
            </a:r>
          </a:p>
          <a:p>
            <a:r>
              <a:rPr lang="en-US" sz="1200" b="1" i="1">
                <a:solidFill>
                  <a:srgbClr val="26306C"/>
                </a:solidFill>
                <a:latin typeface="Cambria" pitchFamily="18" charset="0"/>
              </a:rPr>
              <a:t>lenettc@cliu.org</a:t>
            </a:r>
          </a:p>
          <a:p>
            <a:endParaRPr lang="en-US" sz="1200" b="1" i="1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>
                <a:solidFill>
                  <a:srgbClr val="26306C"/>
                </a:solidFill>
                <a:latin typeface="Cambria" pitchFamily="18" charset="0"/>
              </a:rPr>
              <a:t>(610)769-4111 x1064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Sharing Our Efforts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0825"/>
            <a:ext cx="8229600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Reflect and discuss: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What have you tried in your classroom?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What worked? 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What surprised you?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What would you do differently?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  <p:pic>
        <p:nvPicPr>
          <p:cNvPr id="18435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70763" y="5105400"/>
            <a:ext cx="1773237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9" name="TextBox 7"/>
          <p:cNvSpPr txBox="1">
            <a:spLocks noChangeArrowheads="1"/>
          </p:cNvSpPr>
          <p:nvPr/>
        </p:nvSpPr>
        <p:spPr bwMode="auto">
          <a:xfrm>
            <a:off x="76200" y="5867400"/>
            <a:ext cx="3352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 i="1">
                <a:solidFill>
                  <a:srgbClr val="26306C"/>
                </a:solidFill>
                <a:latin typeface="Cambria" pitchFamily="18" charset="0"/>
              </a:rPr>
              <a:t>Colleen Lenett, Staff Development Facilitator</a:t>
            </a:r>
          </a:p>
          <a:p>
            <a:r>
              <a:rPr lang="en-US" sz="1200" b="1" i="1">
                <a:solidFill>
                  <a:srgbClr val="26306C"/>
                </a:solidFill>
                <a:latin typeface="Cambria" pitchFamily="18" charset="0"/>
              </a:rPr>
              <a:t>lenettc@cliu.org</a:t>
            </a:r>
          </a:p>
          <a:p>
            <a:endParaRPr lang="en-US" sz="1200" b="1" i="1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Thinking Differently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Choose an article</a:t>
            </a:r>
          </a:p>
          <a:p>
            <a:r>
              <a:rPr lang="en-US" smtClean="0"/>
              <a:t>Read closely</a:t>
            </a:r>
          </a:p>
          <a:p>
            <a:r>
              <a:rPr lang="en-US" smtClean="0"/>
              <a:t>Form expert groups</a:t>
            </a:r>
          </a:p>
          <a:p>
            <a:pPr lvl="1"/>
            <a:r>
              <a:rPr lang="en-US" smtClean="0"/>
              <a:t>Key points</a:t>
            </a:r>
          </a:p>
          <a:p>
            <a:pPr lvl="1"/>
            <a:r>
              <a:rPr lang="en-US" smtClean="0"/>
              <a:t>Ideas to try</a:t>
            </a:r>
          </a:p>
          <a:p>
            <a:r>
              <a:rPr lang="en-US" smtClean="0"/>
              <a:t>Return content groups</a:t>
            </a:r>
          </a:p>
          <a:p>
            <a:r>
              <a:rPr lang="en-US" smtClean="0"/>
              <a:t>Experts for each article share</a:t>
            </a:r>
          </a:p>
        </p:txBody>
      </p:sp>
      <p:pic>
        <p:nvPicPr>
          <p:cNvPr id="19459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70763" y="5105400"/>
            <a:ext cx="1773237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3" name="TextBox 7"/>
          <p:cNvSpPr txBox="1">
            <a:spLocks noChangeArrowheads="1"/>
          </p:cNvSpPr>
          <p:nvPr/>
        </p:nvSpPr>
        <p:spPr bwMode="auto">
          <a:xfrm>
            <a:off x="76200" y="5867400"/>
            <a:ext cx="3352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 i="1">
                <a:solidFill>
                  <a:srgbClr val="26306C"/>
                </a:solidFill>
                <a:latin typeface="Cambria" pitchFamily="18" charset="0"/>
              </a:rPr>
              <a:t>Colleen Lenett, Staff Development Facilitator</a:t>
            </a:r>
          </a:p>
          <a:p>
            <a:r>
              <a:rPr lang="en-US" sz="1200" b="1" i="1">
                <a:solidFill>
                  <a:srgbClr val="26306C"/>
                </a:solidFill>
                <a:latin typeface="Cambria" pitchFamily="18" charset="0"/>
              </a:rPr>
              <a:t>lenettc@cliu.org</a:t>
            </a:r>
          </a:p>
          <a:p>
            <a:endParaRPr lang="en-US" sz="1200" b="1" i="1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>
                <a:solidFill>
                  <a:srgbClr val="26306C"/>
                </a:solidFill>
                <a:latin typeface="Cambria" pitchFamily="18" charset="0"/>
              </a:rPr>
              <a:t>(610)769-4111 x1064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Content Area Wiki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All groups – one wiki</a:t>
            </a:r>
          </a:p>
          <a:p>
            <a:r>
              <a:rPr lang="en-US" smtClean="0"/>
              <a:t>Requires registering – free</a:t>
            </a:r>
          </a:p>
          <a:p>
            <a:pPr lvl="1"/>
            <a:r>
              <a:rPr lang="en-US" smtClean="0"/>
              <a:t>Already created by district</a:t>
            </a:r>
          </a:p>
          <a:p>
            <a:r>
              <a:rPr lang="en-US" smtClean="0"/>
              <a:t>Tour of the site</a:t>
            </a:r>
          </a:p>
          <a:p>
            <a:r>
              <a:rPr lang="en-US" smtClean="0"/>
              <a:t>Brief ‘How-To’</a:t>
            </a:r>
          </a:p>
        </p:txBody>
      </p:sp>
      <p:pic>
        <p:nvPicPr>
          <p:cNvPr id="21507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70763" y="5105400"/>
            <a:ext cx="1773237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1" name="TextBox 7"/>
          <p:cNvSpPr txBox="1">
            <a:spLocks noChangeArrowheads="1"/>
          </p:cNvSpPr>
          <p:nvPr/>
        </p:nvSpPr>
        <p:spPr bwMode="auto">
          <a:xfrm>
            <a:off x="76200" y="5867400"/>
            <a:ext cx="3352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 i="1">
                <a:solidFill>
                  <a:srgbClr val="26306C"/>
                </a:solidFill>
                <a:latin typeface="Cambria" pitchFamily="18" charset="0"/>
              </a:rPr>
              <a:t>Colleen Lenett, Staff Development Facilitator</a:t>
            </a:r>
          </a:p>
          <a:p>
            <a:r>
              <a:rPr lang="en-US" sz="1200" b="1" i="1">
                <a:solidFill>
                  <a:srgbClr val="26306C"/>
                </a:solidFill>
                <a:latin typeface="Cambria" pitchFamily="18" charset="0"/>
              </a:rPr>
              <a:t>lenettc@cliu.org</a:t>
            </a:r>
          </a:p>
          <a:p>
            <a:endParaRPr lang="en-US" sz="1200" b="1" i="1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>
                <a:solidFill>
                  <a:srgbClr val="26306C"/>
                </a:solidFill>
                <a:latin typeface="Cambria" pitchFamily="18" charset="0"/>
              </a:rPr>
              <a:t>(610)769-4111 x1064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457200" y="61913"/>
            <a:ext cx="8229600" cy="971550"/>
          </a:xfrm>
        </p:spPr>
        <p:txBody>
          <a:bodyPr/>
          <a:lstStyle/>
          <a:p>
            <a:r>
              <a:rPr lang="en-US" smtClean="0"/>
              <a:t>Work Groups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1538"/>
            <a:ext cx="8229600" cy="5040312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Choices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Questions – write, find, modify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Tasks / Lessons / Units:  Common </a:t>
            </a:r>
            <a:r>
              <a:rPr lang="en-US" smtClean="0"/>
              <a:t>Core Aligned </a:t>
            </a:r>
            <a:r>
              <a:rPr lang="en-US" dirty="0" smtClean="0"/>
              <a:t>– find, modify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Resources – dig deeper, add new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District Collaboration (Optional: last half hour)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Expectations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Load/link to Wiki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Try out in classroom to bring back and share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Share back at your site</a:t>
            </a:r>
          </a:p>
        </p:txBody>
      </p:sp>
      <p:pic>
        <p:nvPicPr>
          <p:cNvPr id="22531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70763" y="5105400"/>
            <a:ext cx="1773237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5" name="TextBox 7"/>
          <p:cNvSpPr txBox="1">
            <a:spLocks noChangeArrowheads="1"/>
          </p:cNvSpPr>
          <p:nvPr/>
        </p:nvSpPr>
        <p:spPr bwMode="auto">
          <a:xfrm>
            <a:off x="76200" y="5867400"/>
            <a:ext cx="3352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 i="1">
                <a:solidFill>
                  <a:srgbClr val="26306C"/>
                </a:solidFill>
                <a:latin typeface="Cambria" pitchFamily="18" charset="0"/>
              </a:rPr>
              <a:t>Colleen Lenett, Staff Development Facilitator</a:t>
            </a:r>
          </a:p>
          <a:p>
            <a:r>
              <a:rPr lang="en-US" sz="1200" b="1" i="1">
                <a:solidFill>
                  <a:srgbClr val="26306C"/>
                </a:solidFill>
                <a:latin typeface="Cambria" pitchFamily="18" charset="0"/>
              </a:rPr>
              <a:t>lenettc@cliu.org</a:t>
            </a:r>
          </a:p>
          <a:p>
            <a:endParaRPr lang="en-US" sz="1200" b="1" i="1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>
                <a:solidFill>
                  <a:srgbClr val="26306C"/>
                </a:solidFill>
                <a:latin typeface="Cambria" pitchFamily="18" charset="0"/>
              </a:rPr>
              <a:t>(610)769-4111 x1064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</TotalTime>
  <Words>228</Words>
  <Application>Microsoft Office PowerPoint</Application>
  <PresentationFormat>On-screen Show (4:3)</PresentationFormat>
  <Paragraphs>75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Arial</vt:lpstr>
      <vt:lpstr>Cambria</vt:lpstr>
      <vt:lpstr>Office Theme</vt:lpstr>
      <vt:lpstr>Secondary Social Studies Networking </vt:lpstr>
      <vt:lpstr>Agenda</vt:lpstr>
      <vt:lpstr>Updates</vt:lpstr>
      <vt:lpstr>Sharing Our Efforts</vt:lpstr>
      <vt:lpstr>Thinking Differently</vt:lpstr>
      <vt:lpstr>Content Area Wiki</vt:lpstr>
      <vt:lpstr>Work Groups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Networking 7 – 12</dc:title>
  <dc:creator>Cathy Enders</dc:creator>
  <cp:lastModifiedBy>labuser</cp:lastModifiedBy>
  <cp:revision>31</cp:revision>
  <dcterms:created xsi:type="dcterms:W3CDTF">2013-01-18T14:24:41Z</dcterms:created>
  <dcterms:modified xsi:type="dcterms:W3CDTF">2013-03-05T15:16:14Z</dcterms:modified>
</cp:coreProperties>
</file>